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4"/>
    <p:sldMasterId id="2147483691" r:id="rId5"/>
  </p:sldMasterIdLst>
  <p:sldIdLst>
    <p:sldId id="263" r:id="rId6"/>
    <p:sldId id="384" r:id="rId7"/>
    <p:sldId id="385" r:id="rId8"/>
    <p:sldId id="386" r:id="rId9"/>
    <p:sldId id="399" r:id="rId10"/>
    <p:sldId id="387" r:id="rId11"/>
    <p:sldId id="388" r:id="rId12"/>
    <p:sldId id="389" r:id="rId13"/>
    <p:sldId id="400" r:id="rId14"/>
    <p:sldId id="398" r:id="rId15"/>
    <p:sldId id="390" r:id="rId16"/>
    <p:sldId id="394" r:id="rId17"/>
    <p:sldId id="395" r:id="rId18"/>
    <p:sldId id="396" r:id="rId19"/>
    <p:sldId id="397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 Dutilh" initials="AD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572"/>
    <a:srgbClr val="F08200"/>
    <a:srgbClr val="00BEF0"/>
    <a:srgbClr val="6E1E82"/>
    <a:srgbClr val="171948"/>
    <a:srgbClr val="FF378D"/>
    <a:srgbClr val="B4004D"/>
    <a:srgbClr val="E60064"/>
    <a:srgbClr val="101232"/>
    <a:srgbClr val="0676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E14604-81F1-46FE-ADE7-6BD517012AFC}" v="7" dt="2021-12-21T12:06:29.5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31" autoAdjust="0"/>
    <p:restoredTop sz="96357" autoAdjust="0"/>
  </p:normalViewPr>
  <p:slideViewPr>
    <p:cSldViewPr snapToGrid="0">
      <p:cViewPr varScale="1">
        <p:scale>
          <a:sx n="107" d="100"/>
          <a:sy n="107" d="100"/>
        </p:scale>
        <p:origin x="1236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Noordeloos" userId="df9f46e9-7760-4f6a-814f-9e8180d7b46a" providerId="ADAL" clId="{B3E14604-81F1-46FE-ADE7-6BD517012AFC}"/>
    <pc:docChg chg="undo custSel addSld delSld modSld delMainMaster">
      <pc:chgData name="Thomas Noordeloos" userId="df9f46e9-7760-4f6a-814f-9e8180d7b46a" providerId="ADAL" clId="{B3E14604-81F1-46FE-ADE7-6BD517012AFC}" dt="2021-12-21T12:06:32.004" v="31" actId="108"/>
      <pc:docMkLst>
        <pc:docMk/>
      </pc:docMkLst>
      <pc:sldChg chg="del">
        <pc:chgData name="Thomas Noordeloos" userId="df9f46e9-7760-4f6a-814f-9e8180d7b46a" providerId="ADAL" clId="{B3E14604-81F1-46FE-ADE7-6BD517012AFC}" dt="2021-12-07T12:00:12.579" v="16" actId="47"/>
        <pc:sldMkLst>
          <pc:docMk/>
          <pc:sldMk cId="3788715575" sldId="256"/>
        </pc:sldMkLst>
      </pc:sldChg>
      <pc:sldChg chg="modSp add del mod">
        <pc:chgData name="Thomas Noordeloos" userId="df9f46e9-7760-4f6a-814f-9e8180d7b46a" providerId="ADAL" clId="{B3E14604-81F1-46FE-ADE7-6BD517012AFC}" dt="2021-12-21T12:06:32.004" v="31" actId="108"/>
        <pc:sldMkLst>
          <pc:docMk/>
          <pc:sldMk cId="2859079353" sldId="263"/>
        </pc:sldMkLst>
        <pc:spChg chg="mod">
          <ac:chgData name="Thomas Noordeloos" userId="df9f46e9-7760-4f6a-814f-9e8180d7b46a" providerId="ADAL" clId="{B3E14604-81F1-46FE-ADE7-6BD517012AFC}" dt="2021-12-07T12:00:07.714" v="15" actId="20577"/>
          <ac:spMkLst>
            <pc:docMk/>
            <pc:sldMk cId="2859079353" sldId="263"/>
            <ac:spMk id="6" creationId="{81B96BA2-902A-4078-8942-E8A2417A9A29}"/>
          </ac:spMkLst>
        </pc:spChg>
        <pc:graphicFrameChg chg="mod modGraphic">
          <ac:chgData name="Thomas Noordeloos" userId="df9f46e9-7760-4f6a-814f-9e8180d7b46a" providerId="ADAL" clId="{B3E14604-81F1-46FE-ADE7-6BD517012AFC}" dt="2021-12-21T12:06:32.004" v="31" actId="108"/>
          <ac:graphicFrameMkLst>
            <pc:docMk/>
            <pc:sldMk cId="2859079353" sldId="263"/>
            <ac:graphicFrameMk id="7" creationId="{E301E4D4-09EB-42FE-AC70-36D3DFBAE62B}"/>
          </ac:graphicFrameMkLst>
        </pc:graphicFrameChg>
      </pc:sldChg>
      <pc:sldChg chg="delSp mod">
        <pc:chgData name="Thomas Noordeloos" userId="df9f46e9-7760-4f6a-814f-9e8180d7b46a" providerId="ADAL" clId="{B3E14604-81F1-46FE-ADE7-6BD517012AFC}" dt="2021-12-07T12:01:51.437" v="23" actId="478"/>
        <pc:sldMkLst>
          <pc:docMk/>
          <pc:sldMk cId="924423322" sldId="389"/>
        </pc:sldMkLst>
        <pc:picChg chg="del">
          <ac:chgData name="Thomas Noordeloos" userId="df9f46e9-7760-4f6a-814f-9e8180d7b46a" providerId="ADAL" clId="{B3E14604-81F1-46FE-ADE7-6BD517012AFC}" dt="2021-12-07T12:01:51.437" v="23" actId="478"/>
          <ac:picMkLst>
            <pc:docMk/>
            <pc:sldMk cId="924423322" sldId="389"/>
            <ac:picMk id="9" creationId="{D59274CA-B644-4E6C-9F61-81D577A0E032}"/>
          </ac:picMkLst>
        </pc:picChg>
      </pc:sldChg>
      <pc:sldChg chg="addSp delSp modSp del mod">
        <pc:chgData name="Thomas Noordeloos" userId="df9f46e9-7760-4f6a-814f-9e8180d7b46a" providerId="ADAL" clId="{B3E14604-81F1-46FE-ADE7-6BD517012AFC}" dt="2021-12-07T12:00:54.299" v="22" actId="47"/>
        <pc:sldMkLst>
          <pc:docMk/>
          <pc:sldMk cId="1615882874" sldId="393"/>
        </pc:sldMkLst>
        <pc:graphicFrameChg chg="add del mod">
          <ac:chgData name="Thomas Noordeloos" userId="df9f46e9-7760-4f6a-814f-9e8180d7b46a" providerId="ADAL" clId="{B3E14604-81F1-46FE-ADE7-6BD517012AFC}" dt="2021-12-07T12:00:46.186" v="21"/>
          <ac:graphicFrameMkLst>
            <pc:docMk/>
            <pc:sldMk cId="1615882874" sldId="393"/>
            <ac:graphicFrameMk id="10" creationId="{F0BFDEE6-224B-4625-ABA9-B3A13BA8F925}"/>
          </ac:graphicFrameMkLst>
        </pc:graphicFrameChg>
        <pc:picChg chg="del">
          <ac:chgData name="Thomas Noordeloos" userId="df9f46e9-7760-4f6a-814f-9e8180d7b46a" providerId="ADAL" clId="{B3E14604-81F1-46FE-ADE7-6BD517012AFC}" dt="2021-12-07T12:00:20.170" v="17" actId="478"/>
          <ac:picMkLst>
            <pc:docMk/>
            <pc:sldMk cId="1615882874" sldId="393"/>
            <ac:picMk id="8" creationId="{00000000-0000-0000-0000-000000000000}"/>
          </ac:picMkLst>
        </pc:picChg>
        <pc:picChg chg="add del mod">
          <ac:chgData name="Thomas Noordeloos" userId="df9f46e9-7760-4f6a-814f-9e8180d7b46a" providerId="ADAL" clId="{B3E14604-81F1-46FE-ADE7-6BD517012AFC}" dt="2021-12-07T12:00:46.186" v="21"/>
          <ac:picMkLst>
            <pc:docMk/>
            <pc:sldMk cId="1615882874" sldId="393"/>
            <ac:picMk id="9" creationId="{263EDD25-8DD0-4ED0-A0E3-B19B53CFCFCF}"/>
          </ac:picMkLst>
        </pc:picChg>
      </pc:sldChg>
      <pc:sldChg chg="modSp mod">
        <pc:chgData name="Thomas Noordeloos" userId="df9f46e9-7760-4f6a-814f-9e8180d7b46a" providerId="ADAL" clId="{B3E14604-81F1-46FE-ADE7-6BD517012AFC}" dt="2021-12-07T12:02:11.323" v="27" actId="20577"/>
        <pc:sldMkLst>
          <pc:docMk/>
          <pc:sldMk cId="2442602457" sldId="398"/>
        </pc:sldMkLst>
        <pc:spChg chg="mod">
          <ac:chgData name="Thomas Noordeloos" userId="df9f46e9-7760-4f6a-814f-9e8180d7b46a" providerId="ADAL" clId="{B3E14604-81F1-46FE-ADE7-6BD517012AFC}" dt="2021-12-07T12:02:11.323" v="27" actId="20577"/>
          <ac:spMkLst>
            <pc:docMk/>
            <pc:sldMk cId="2442602457" sldId="398"/>
            <ac:spMk id="4" creationId="{00000000-0000-0000-0000-000000000000}"/>
          </ac:spMkLst>
        </pc:spChg>
      </pc:sldChg>
      <pc:sldMasterChg chg="del delSldLayout">
        <pc:chgData name="Thomas Noordeloos" userId="df9f46e9-7760-4f6a-814f-9e8180d7b46a" providerId="ADAL" clId="{B3E14604-81F1-46FE-ADE7-6BD517012AFC}" dt="2021-12-07T12:00:12.579" v="16" actId="47"/>
        <pc:sldMasterMkLst>
          <pc:docMk/>
          <pc:sldMasterMk cId="3376426719" sldId="2147483679"/>
        </pc:sldMasterMkLst>
        <pc:sldLayoutChg chg="del">
          <pc:chgData name="Thomas Noordeloos" userId="df9f46e9-7760-4f6a-814f-9e8180d7b46a" providerId="ADAL" clId="{B3E14604-81F1-46FE-ADE7-6BD517012AFC}" dt="2021-12-07T12:00:12.579" v="16" actId="47"/>
          <pc:sldLayoutMkLst>
            <pc:docMk/>
            <pc:sldMasterMk cId="3376426719" sldId="2147483679"/>
            <pc:sldLayoutMk cId="967309424" sldId="2147483680"/>
          </pc:sldLayoutMkLst>
        </pc:sldLayoutChg>
        <pc:sldLayoutChg chg="del">
          <pc:chgData name="Thomas Noordeloos" userId="df9f46e9-7760-4f6a-814f-9e8180d7b46a" providerId="ADAL" clId="{B3E14604-81F1-46FE-ADE7-6BD517012AFC}" dt="2021-12-07T12:00:12.579" v="16" actId="47"/>
          <pc:sldLayoutMkLst>
            <pc:docMk/>
            <pc:sldMasterMk cId="3376426719" sldId="2147483679"/>
            <pc:sldLayoutMk cId="2128759142" sldId="2147483681"/>
          </pc:sldLayoutMkLst>
        </pc:sldLayoutChg>
        <pc:sldLayoutChg chg="del">
          <pc:chgData name="Thomas Noordeloos" userId="df9f46e9-7760-4f6a-814f-9e8180d7b46a" providerId="ADAL" clId="{B3E14604-81F1-46FE-ADE7-6BD517012AFC}" dt="2021-12-07T12:00:12.579" v="16" actId="47"/>
          <pc:sldLayoutMkLst>
            <pc:docMk/>
            <pc:sldMasterMk cId="3376426719" sldId="2147483679"/>
            <pc:sldLayoutMk cId="2540198400" sldId="2147483682"/>
          </pc:sldLayoutMkLst>
        </pc:sldLayoutChg>
        <pc:sldLayoutChg chg="del">
          <pc:chgData name="Thomas Noordeloos" userId="df9f46e9-7760-4f6a-814f-9e8180d7b46a" providerId="ADAL" clId="{B3E14604-81F1-46FE-ADE7-6BD517012AFC}" dt="2021-12-07T12:00:12.579" v="16" actId="47"/>
          <pc:sldLayoutMkLst>
            <pc:docMk/>
            <pc:sldMasterMk cId="3376426719" sldId="2147483679"/>
            <pc:sldLayoutMk cId="2974230914" sldId="2147483683"/>
          </pc:sldLayoutMkLst>
        </pc:sldLayoutChg>
        <pc:sldLayoutChg chg="del">
          <pc:chgData name="Thomas Noordeloos" userId="df9f46e9-7760-4f6a-814f-9e8180d7b46a" providerId="ADAL" clId="{B3E14604-81F1-46FE-ADE7-6BD517012AFC}" dt="2021-12-07T12:00:12.579" v="16" actId="47"/>
          <pc:sldLayoutMkLst>
            <pc:docMk/>
            <pc:sldMasterMk cId="3376426719" sldId="2147483679"/>
            <pc:sldLayoutMk cId="3396128445" sldId="2147483684"/>
          </pc:sldLayoutMkLst>
        </pc:sldLayoutChg>
        <pc:sldLayoutChg chg="del">
          <pc:chgData name="Thomas Noordeloos" userId="df9f46e9-7760-4f6a-814f-9e8180d7b46a" providerId="ADAL" clId="{B3E14604-81F1-46FE-ADE7-6BD517012AFC}" dt="2021-12-07T12:00:12.579" v="16" actId="47"/>
          <pc:sldLayoutMkLst>
            <pc:docMk/>
            <pc:sldMasterMk cId="3376426719" sldId="2147483679"/>
            <pc:sldLayoutMk cId="636072180" sldId="2147483685"/>
          </pc:sldLayoutMkLst>
        </pc:sldLayoutChg>
        <pc:sldLayoutChg chg="del">
          <pc:chgData name="Thomas Noordeloos" userId="df9f46e9-7760-4f6a-814f-9e8180d7b46a" providerId="ADAL" clId="{B3E14604-81F1-46FE-ADE7-6BD517012AFC}" dt="2021-12-07T12:00:12.579" v="16" actId="47"/>
          <pc:sldLayoutMkLst>
            <pc:docMk/>
            <pc:sldMasterMk cId="3376426719" sldId="2147483679"/>
            <pc:sldLayoutMk cId="2380858015" sldId="2147483686"/>
          </pc:sldLayoutMkLst>
        </pc:sldLayoutChg>
        <pc:sldLayoutChg chg="del">
          <pc:chgData name="Thomas Noordeloos" userId="df9f46e9-7760-4f6a-814f-9e8180d7b46a" providerId="ADAL" clId="{B3E14604-81F1-46FE-ADE7-6BD517012AFC}" dt="2021-12-07T12:00:12.579" v="16" actId="47"/>
          <pc:sldLayoutMkLst>
            <pc:docMk/>
            <pc:sldMasterMk cId="3376426719" sldId="2147483679"/>
            <pc:sldLayoutMk cId="1969269266" sldId="2147483687"/>
          </pc:sldLayoutMkLst>
        </pc:sldLayoutChg>
        <pc:sldLayoutChg chg="del">
          <pc:chgData name="Thomas Noordeloos" userId="df9f46e9-7760-4f6a-814f-9e8180d7b46a" providerId="ADAL" clId="{B3E14604-81F1-46FE-ADE7-6BD517012AFC}" dt="2021-12-07T12:00:12.579" v="16" actId="47"/>
          <pc:sldLayoutMkLst>
            <pc:docMk/>
            <pc:sldMasterMk cId="3376426719" sldId="2147483679"/>
            <pc:sldLayoutMk cId="711804303" sldId="2147483688"/>
          </pc:sldLayoutMkLst>
        </pc:sldLayoutChg>
        <pc:sldLayoutChg chg="del">
          <pc:chgData name="Thomas Noordeloos" userId="df9f46e9-7760-4f6a-814f-9e8180d7b46a" providerId="ADAL" clId="{B3E14604-81F1-46FE-ADE7-6BD517012AFC}" dt="2021-12-07T12:00:12.579" v="16" actId="47"/>
          <pc:sldLayoutMkLst>
            <pc:docMk/>
            <pc:sldMasterMk cId="3376426719" sldId="2147483679"/>
            <pc:sldLayoutMk cId="2540888114" sldId="2147483689"/>
          </pc:sldLayoutMkLst>
        </pc:sldLayoutChg>
        <pc:sldLayoutChg chg="del">
          <pc:chgData name="Thomas Noordeloos" userId="df9f46e9-7760-4f6a-814f-9e8180d7b46a" providerId="ADAL" clId="{B3E14604-81F1-46FE-ADE7-6BD517012AFC}" dt="2021-12-07T12:00:12.579" v="16" actId="47"/>
          <pc:sldLayoutMkLst>
            <pc:docMk/>
            <pc:sldMasterMk cId="3376426719" sldId="2147483679"/>
            <pc:sldLayoutMk cId="3288054963" sldId="2147483690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cBookPro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674421" y="558140"/>
            <a:ext cx="8799615" cy="53795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45F51-14B1-4108-A521-FE0EDA249607}" type="datetimeFigureOut">
              <a:rPr lang="nl-NL" smtClean="0"/>
              <a:pPr/>
              <a:t>21-12-2021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A63A-D445-4249-ADF4-6680A5BCAD0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193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21-12-2021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421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21-12-2021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5741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709738"/>
            <a:ext cx="10515600" cy="2852737"/>
          </a:xfrm>
        </p:spPr>
        <p:txBody>
          <a:bodyPr>
            <a:normAutofit/>
          </a:bodyPr>
          <a:lstStyle>
            <a:lvl1pPr algn="ctr">
              <a:defRPr sz="600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1CED-57DC-4C78-B7F5-FE9095C4EDC6}" type="datetimeFigureOut">
              <a:rPr lang="nl-NL" smtClean="0"/>
              <a:pPr/>
              <a:t>21-12-2021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934E-9CBD-4FC9-8DF8-6E08159DA9D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86398" y="4792531"/>
            <a:ext cx="1219201" cy="1219200"/>
          </a:xfrm>
          <a:prstGeom prst="ellipse">
            <a:avLst/>
          </a:prstGeom>
          <a:solidFill>
            <a:srgbClr val="6E1E82"/>
          </a:solidFill>
        </p:spPr>
        <p:txBody>
          <a:bodyPr lIns="0" anchor="ctr" anchorCtr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7105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9" b="3256"/>
          <a:stretch/>
        </p:blipFill>
        <p:spPr>
          <a:xfrm>
            <a:off x="-157" y="0"/>
            <a:ext cx="12192157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echthoek 11"/>
          <p:cNvSpPr/>
          <p:nvPr userDrawn="1"/>
        </p:nvSpPr>
        <p:spPr>
          <a:xfrm>
            <a:off x="5144313" y="5954614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Eigenbaas.nl</a:t>
            </a:r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318" y="293372"/>
            <a:ext cx="2967015" cy="1046367"/>
          </a:xfrm>
          <a:prstGeom prst="rect">
            <a:avLst/>
          </a:prstGeom>
        </p:spPr>
      </p:pic>
      <p:sp>
        <p:nvSpPr>
          <p:cNvPr id="14" name="Ondertitel 2"/>
          <p:cNvSpPr>
            <a:spLocks noGrp="1"/>
          </p:cNvSpPr>
          <p:nvPr>
            <p:ph type="subTitle" idx="1"/>
          </p:nvPr>
        </p:nvSpPr>
        <p:spPr>
          <a:xfrm>
            <a:off x="1619698" y="1279883"/>
            <a:ext cx="3844833" cy="3844833"/>
          </a:xfrm>
          <a:prstGeom prst="ellipse">
            <a:avLst/>
          </a:prstGeom>
          <a:solidFill>
            <a:srgbClr val="F08200"/>
          </a:solidFill>
        </p:spPr>
        <p:txBody>
          <a:bodyPr anchor="ctr"/>
          <a:lstStyle>
            <a:lvl1pPr marL="0" indent="0" algn="ctr">
              <a:buNone/>
              <a:defRPr lang="nl-NL" dirty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-662481" y="-882262"/>
            <a:ext cx="3856692" cy="3846978"/>
          </a:xfrm>
          <a:prstGeom prst="ellipse">
            <a:avLst/>
          </a:prstGeom>
          <a:solidFill>
            <a:schemeClr val="tx1"/>
          </a:solidFill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  <p:txBody>
          <a:bodyPr lIns="468000"/>
          <a:lstStyle>
            <a:lvl1pPr>
              <a:defRPr>
                <a:solidFill>
                  <a:srgbClr val="6E1E8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0589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build="p" animBg="1">
        <p:tmplLst>
          <p:tmpl>
            <p:tnLst>
              <p:par>
                <p:cTn presetID="31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31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2740384"/>
            <a:ext cx="5181600" cy="4351338"/>
          </a:xfr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1CED-57DC-4C78-B7F5-FE9095C4EDC6}" type="datetimeFigureOut">
              <a:rPr lang="nl-NL" smtClean="0"/>
              <a:pPr/>
              <a:t>21-12-2021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934E-9CBD-4FC9-8DF8-6E08159DA9D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jdelijke aanduiding voor afbeelding 4"/>
          <p:cNvSpPr>
            <a:spLocks noGrp="1"/>
          </p:cNvSpPr>
          <p:nvPr>
            <p:ph type="pic" idx="15"/>
          </p:nvPr>
        </p:nvSpPr>
        <p:spPr>
          <a:xfrm>
            <a:off x="539700" y="4067175"/>
            <a:ext cx="2159999" cy="2160000"/>
          </a:xfrm>
          <a:prstGeom prst="ellipse">
            <a:avLst/>
          </a:prstGeom>
          <a:solidFill>
            <a:schemeClr val="tx1"/>
          </a:solidFill>
        </p:spPr>
      </p:sp>
      <p:sp>
        <p:nvSpPr>
          <p:cNvPr id="10" name="Tijdelijke aanduiding voor afbeelding 3"/>
          <p:cNvSpPr>
            <a:spLocks noGrp="1"/>
          </p:cNvSpPr>
          <p:nvPr>
            <p:ph type="pic" idx="14"/>
          </p:nvPr>
        </p:nvSpPr>
        <p:spPr>
          <a:xfrm>
            <a:off x="1619699" y="1279884"/>
            <a:ext cx="3844832" cy="3844832"/>
          </a:xfrm>
          <a:prstGeom prst="ellipse">
            <a:avLst/>
          </a:prstGeom>
          <a:solidFill>
            <a:srgbClr val="6E1E82"/>
          </a:solidFill>
        </p:spPr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662481" y="-882262"/>
            <a:ext cx="3856692" cy="3846978"/>
          </a:xfrm>
          <a:prstGeom prst="ellipse">
            <a:avLst/>
          </a:prstGeom>
          <a:solidFill>
            <a:schemeClr val="tx1"/>
          </a:solidFill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  <p:txBody>
          <a:bodyPr lIns="468000"/>
          <a:lstStyle>
            <a:lvl1pPr>
              <a:defRPr>
                <a:solidFill>
                  <a:srgbClr val="6E1E8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65880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16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16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16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16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  <p:bldP spid="1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le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535558"/>
            <a:ext cx="10515600" cy="2852737"/>
          </a:xfrm>
        </p:spPr>
        <p:txBody>
          <a:bodyPr anchor="b">
            <a:noAutofit/>
          </a:bodyPr>
          <a:lstStyle>
            <a:lvl1pPr algn="ctr">
              <a:defRPr sz="1400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1CED-57DC-4C78-B7F5-FE9095C4EDC6}" type="datetimeFigureOut">
              <a:rPr lang="nl-NL" smtClean="0"/>
              <a:pPr/>
              <a:t>21-12-2021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934E-9CBD-4FC9-8DF8-6E08159DA9D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86398" y="4792531"/>
            <a:ext cx="1219201" cy="1219200"/>
          </a:xfrm>
          <a:prstGeom prst="ellipse">
            <a:avLst/>
          </a:prstGeom>
          <a:solidFill>
            <a:srgbClr val="6E1E82"/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961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1061884"/>
            <a:ext cx="6172200" cy="42377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242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1CED-57DC-4C78-B7F5-FE9095C4EDC6}" type="datetimeFigureOut">
              <a:rPr lang="nl-NL" smtClean="0"/>
              <a:pPr/>
              <a:t>21-12-2021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934E-9CBD-4FC9-8DF8-6E08159DA9D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6268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ier_afbeeldingen_vier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8791574" y="3181350"/>
            <a:ext cx="2563813" cy="26797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1CED-57DC-4C78-B7F5-FE9095C4EDC6}" type="datetimeFigureOut">
              <a:rPr lang="nl-NL" smtClean="0"/>
              <a:pPr/>
              <a:t>21-12-2021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934E-9CBD-4FC9-8DF8-6E08159DA9D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Tijdelijke aanduiding voor afbeelding 2"/>
          <p:cNvSpPr>
            <a:spLocks noGrp="1"/>
          </p:cNvSpPr>
          <p:nvPr>
            <p:ph type="pic" idx="13"/>
          </p:nvPr>
        </p:nvSpPr>
        <p:spPr>
          <a:xfrm>
            <a:off x="8789987" y="333375"/>
            <a:ext cx="2563813" cy="26797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idx="14"/>
          </p:nvPr>
        </p:nvSpPr>
        <p:spPr>
          <a:xfrm>
            <a:off x="6046787" y="333375"/>
            <a:ext cx="2563813" cy="26797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11" name="Tijdelijke aanduiding voor afbeelding 2"/>
          <p:cNvSpPr>
            <a:spLocks noGrp="1"/>
          </p:cNvSpPr>
          <p:nvPr>
            <p:ph type="pic" idx="15"/>
          </p:nvPr>
        </p:nvSpPr>
        <p:spPr>
          <a:xfrm>
            <a:off x="6046786" y="3181350"/>
            <a:ext cx="2563813" cy="26797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44888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cBookPro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674421" y="558140"/>
            <a:ext cx="8799615" cy="53795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45F51-14B1-4108-A521-FE0EDA249607}" type="datetimeFigureOut">
              <a:rPr lang="nl-NL" smtClean="0"/>
              <a:pPr/>
              <a:t>21-12-2021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A63A-D445-4249-ADF4-6680A5BCAD0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1570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21-12-2021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357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781299" y="745135"/>
            <a:ext cx="855023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781298" y="2205635"/>
            <a:ext cx="855023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45F51-14B1-4108-A521-FE0EDA249607}" type="datetimeFigureOut">
              <a:rPr lang="nl-NL" smtClean="0"/>
              <a:pPr/>
              <a:t>21-12-2021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7A63A-D445-4249-ADF4-6680A5BCAD04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672" y="5381163"/>
            <a:ext cx="1058462" cy="105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534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8" r:id="rId2"/>
    <p:sldLayoutId id="2147483663" r:id="rId3"/>
    <p:sldLayoutId id="2147483652" r:id="rId4"/>
    <p:sldLayoutId id="2147483661" r:id="rId5"/>
    <p:sldLayoutId id="2147483656" r:id="rId6"/>
    <p:sldLayoutId id="2147483664" r:id="rId7"/>
    <p:sldLayoutId id="214748367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6E1E8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6E1E8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E1E8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6E1E8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E1E8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E1E8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21-12-2021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82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Qredits</a:t>
            </a: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3700955-4AB3-462E-A398-76CFA58BDAB0}"/>
              </a:ext>
            </a:extLst>
          </p:cNvPr>
          <p:cNvSpPr txBox="1">
            <a:spLocks/>
          </p:cNvSpPr>
          <p:nvPr/>
        </p:nvSpPr>
        <p:spPr>
          <a:xfrm>
            <a:off x="8733347" y="1736252"/>
            <a:ext cx="2562138" cy="203280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IBS Thema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Missie en visie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Nieuwe economie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nl-NL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Qredits</a:t>
            </a:r>
            <a:endParaRPr kumimoji="0" lang="nl-NL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Business Model Canvas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Financieel management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1915404" y="1729015"/>
            <a:ext cx="3216665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Begrippen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Verkoopproces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Salesfunnel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Prospects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868570"/>
              </p:ext>
            </p:extLst>
          </p:nvPr>
        </p:nvGraphicFramePr>
        <p:xfrm>
          <a:off x="2032961" y="6161520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rgbClr val="000644"/>
                          </a:solidFill>
                          <a:latin typeface="+mn-lt"/>
                          <a:ea typeface="+mn-ea"/>
                          <a:cs typeface="+mn-cs"/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272DB993-96F3-4002-941E-7B94050E84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60253159-9685-4938-B8A7-8D90D4ABB2F1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IBS Toetsing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Kennistoets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Ondernemersverslag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Podcast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72F2EFB-702C-4409-A49D-663AAFCEF8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79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0333" y="632478"/>
            <a:ext cx="6402047" cy="531303"/>
          </a:xfrm>
        </p:spPr>
        <p:txBody>
          <a:bodyPr anchor="t">
            <a:normAutofit/>
          </a:bodyPr>
          <a:lstStyle/>
          <a:p>
            <a:r>
              <a:rPr lang="nl-NL" sz="2800" dirty="0">
                <a:solidFill>
                  <a:srgbClr val="FFC000"/>
                </a:solidFill>
              </a:rPr>
              <a:t>H6. Het verkoopproces</a:t>
            </a:r>
            <a:endParaRPr lang="nl-NL" sz="2800" i="1" dirty="0">
              <a:solidFill>
                <a:srgbClr val="FFC000"/>
              </a:solidFill>
            </a:endParaRPr>
          </a:p>
        </p:txBody>
      </p:sp>
      <p:grpSp>
        <p:nvGrpSpPr>
          <p:cNvPr id="5" name="Groep 2"/>
          <p:cNvGrpSpPr/>
          <p:nvPr/>
        </p:nvGrpSpPr>
        <p:grpSpPr>
          <a:xfrm>
            <a:off x="-643895" y="-904433"/>
            <a:ext cx="3862087" cy="3862087"/>
            <a:chOff x="-643895" y="-904433"/>
            <a:chExt cx="3862087" cy="3862087"/>
          </a:xfrm>
          <a:solidFill>
            <a:schemeClr val="tx1"/>
          </a:solidFill>
        </p:grpSpPr>
        <p:sp>
          <p:nvSpPr>
            <p:cNvPr id="6" name="Ovaal 3"/>
            <p:cNvSpPr/>
            <p:nvPr/>
          </p:nvSpPr>
          <p:spPr>
            <a:xfrm>
              <a:off x="-643895" y="-904433"/>
              <a:ext cx="3862087" cy="3862087"/>
            </a:xfrm>
            <a:prstGeom prst="ellipse">
              <a:avLst/>
            </a:prstGeom>
            <a:grpFill/>
            <a:ln>
              <a:noFill/>
            </a:ln>
            <a:effectLst>
              <a:outerShdw blurRad="241300" dist="177800" dir="2700000" algn="tl" rotWithShape="0">
                <a:srgbClr val="171948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  </a:t>
              </a:r>
            </a:p>
          </p:txBody>
        </p:sp>
        <p:pic>
          <p:nvPicPr>
            <p:cNvPr id="7" name="Afbeelding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36" y="293372"/>
              <a:ext cx="2167664" cy="2167664"/>
            </a:xfrm>
            <a:prstGeom prst="rect">
              <a:avLst/>
            </a:prstGeom>
            <a:grpFill/>
          </p:spPr>
        </p:pic>
      </p:grpSp>
      <p:sp>
        <p:nvSpPr>
          <p:cNvPr id="4" name="Rechthoek 3"/>
          <p:cNvSpPr/>
          <p:nvPr/>
        </p:nvSpPr>
        <p:spPr>
          <a:xfrm>
            <a:off x="3520333" y="1917139"/>
            <a:ext cx="58673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>
                <a:latin typeface="+mj-lt"/>
              </a:rPr>
              <a:t>Prototype / Try-out </a:t>
            </a:r>
            <a:r>
              <a:rPr lang="nl-NL" sz="2400" b="1" dirty="0">
                <a:solidFill>
                  <a:schemeClr val="bg1"/>
                </a:solidFill>
              </a:rPr>
              <a:t>vóór 24 januari</a:t>
            </a:r>
            <a:r>
              <a:rPr lang="nl-NL" sz="2400" dirty="0">
                <a:solidFill>
                  <a:schemeClr val="bg1"/>
                </a:solidFill>
              </a:rPr>
              <a:t>!</a:t>
            </a:r>
          </a:p>
          <a:p>
            <a:endParaRPr lang="nl-NL" sz="2400" dirty="0">
              <a:latin typeface="+mj-lt"/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3520333" y="2726821"/>
            <a:ext cx="81346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Prototype of try-out is </a:t>
            </a:r>
            <a:r>
              <a:rPr lang="nl-NL" sz="2400" b="1" dirty="0">
                <a:solidFill>
                  <a:srgbClr val="FFC000"/>
                </a:solidFill>
              </a:rPr>
              <a:t>voor</a:t>
            </a:r>
            <a:r>
              <a:rPr lang="nl-NL" sz="2400" b="1" dirty="0"/>
              <a:t> </a:t>
            </a:r>
            <a:r>
              <a:rPr lang="nl-NL" sz="2400" dirty="0"/>
              <a:t>en </a:t>
            </a:r>
            <a:r>
              <a:rPr lang="nl-NL" sz="2400" b="1" dirty="0">
                <a:solidFill>
                  <a:srgbClr val="FFC000"/>
                </a:solidFill>
              </a:rPr>
              <a:t>met</a:t>
            </a:r>
            <a:r>
              <a:rPr lang="nl-NL" sz="2400" dirty="0">
                <a:solidFill>
                  <a:schemeClr val="bg1"/>
                </a:solidFill>
              </a:rPr>
              <a:t> je hot </a:t>
            </a:r>
            <a:r>
              <a:rPr lang="nl-NL" sz="2400" dirty="0" err="1">
                <a:solidFill>
                  <a:schemeClr val="bg1"/>
                </a:solidFill>
              </a:rPr>
              <a:t>prospects</a:t>
            </a:r>
            <a:r>
              <a:rPr lang="nl-NL" sz="2400" dirty="0">
                <a:solidFill>
                  <a:schemeClr val="bg1"/>
                </a:solidFill>
              </a:rPr>
              <a:t>!</a:t>
            </a:r>
            <a:r>
              <a:rPr lang="nl-NL" sz="2400" b="1" dirty="0">
                <a:solidFill>
                  <a:srgbClr val="FFC000"/>
                </a:solidFill>
              </a:rPr>
              <a:t> </a:t>
            </a:r>
            <a:r>
              <a:rPr lang="nl-NL" sz="2400" b="1" dirty="0"/>
              <a:t> </a:t>
            </a:r>
          </a:p>
        </p:txBody>
      </p:sp>
      <p:pic>
        <p:nvPicPr>
          <p:cNvPr id="9" name="Picture 14" descr="Gerelateerde afbeelding">
            <a:extLst>
              <a:ext uri="{FF2B5EF4-FFF2-40B4-BE49-F238E27FC236}">
                <a16:creationId xmlns:a16="http://schemas.microsoft.com/office/drawing/2014/main" id="{960015B9-6660-4447-A04E-FEAD222EA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659" y="3429000"/>
            <a:ext cx="3123923" cy="293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602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0333" y="632478"/>
            <a:ext cx="6402047" cy="531303"/>
          </a:xfrm>
        </p:spPr>
        <p:txBody>
          <a:bodyPr anchor="t">
            <a:normAutofit/>
          </a:bodyPr>
          <a:lstStyle/>
          <a:p>
            <a:r>
              <a:rPr lang="nl-NL" sz="2800" dirty="0">
                <a:solidFill>
                  <a:srgbClr val="FFC000"/>
                </a:solidFill>
              </a:rPr>
              <a:t>H6. Het verkoopproces</a:t>
            </a:r>
            <a:endParaRPr lang="nl-NL" sz="2800" i="1" dirty="0">
              <a:solidFill>
                <a:srgbClr val="FFC000"/>
              </a:solidFill>
            </a:endParaRPr>
          </a:p>
        </p:txBody>
      </p:sp>
      <p:grpSp>
        <p:nvGrpSpPr>
          <p:cNvPr id="5" name="Groep 2"/>
          <p:cNvGrpSpPr/>
          <p:nvPr/>
        </p:nvGrpSpPr>
        <p:grpSpPr>
          <a:xfrm>
            <a:off x="-643895" y="-904433"/>
            <a:ext cx="3862087" cy="3862087"/>
            <a:chOff x="-643895" y="-904433"/>
            <a:chExt cx="3862087" cy="3862087"/>
          </a:xfrm>
          <a:solidFill>
            <a:schemeClr val="tx1"/>
          </a:solidFill>
        </p:grpSpPr>
        <p:sp>
          <p:nvSpPr>
            <p:cNvPr id="6" name="Ovaal 3"/>
            <p:cNvSpPr/>
            <p:nvPr/>
          </p:nvSpPr>
          <p:spPr>
            <a:xfrm>
              <a:off x="-643895" y="-904433"/>
              <a:ext cx="3862087" cy="3862087"/>
            </a:xfrm>
            <a:prstGeom prst="ellipse">
              <a:avLst/>
            </a:prstGeom>
            <a:grpFill/>
            <a:ln>
              <a:noFill/>
            </a:ln>
            <a:effectLst>
              <a:outerShdw blurRad="241300" dist="177800" dir="2700000" algn="tl" rotWithShape="0">
                <a:srgbClr val="171948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  </a:t>
              </a:r>
            </a:p>
          </p:txBody>
        </p:sp>
        <p:pic>
          <p:nvPicPr>
            <p:cNvPr id="7" name="Afbeelding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36" y="293372"/>
              <a:ext cx="2167664" cy="2167664"/>
            </a:xfrm>
            <a:prstGeom prst="rect">
              <a:avLst/>
            </a:prstGeom>
            <a:grpFill/>
          </p:spPr>
        </p:pic>
      </p:grpSp>
      <p:sp>
        <p:nvSpPr>
          <p:cNvPr id="4" name="Rechthoek 3"/>
          <p:cNvSpPr/>
          <p:nvPr/>
        </p:nvSpPr>
        <p:spPr>
          <a:xfrm>
            <a:off x="3581631" y="1909020"/>
            <a:ext cx="20473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 err="1">
                <a:latin typeface="+mj-lt"/>
              </a:rPr>
              <a:t>After</a:t>
            </a:r>
            <a:r>
              <a:rPr lang="nl-NL" sz="2400" dirty="0">
                <a:latin typeface="+mj-lt"/>
              </a:rPr>
              <a:t> Sales</a:t>
            </a:r>
          </a:p>
        </p:txBody>
      </p:sp>
      <p:pic>
        <p:nvPicPr>
          <p:cNvPr id="9" name="Picture 2" descr="http://1.bp.blogspot.com/-5EnlNxB-q9c/T5EsPzWPjuI/AAAAAAAAADE/BQBEyOdYBr4/s1600/customer_relationships.png"/>
          <p:cNvPicPr>
            <a:picLocks noChangeAspect="1" noChangeArrowheads="1"/>
          </p:cNvPicPr>
          <p:nvPr/>
        </p:nvPicPr>
        <p:blipFill rotWithShape="1">
          <a:blip r:embed="rId3" cstate="print"/>
          <a:srcRect l="26236"/>
          <a:stretch/>
        </p:blipFill>
        <p:spPr bwMode="auto">
          <a:xfrm>
            <a:off x="872950" y="3053689"/>
            <a:ext cx="3129756" cy="2320766"/>
          </a:xfrm>
          <a:prstGeom prst="rect">
            <a:avLst/>
          </a:prstGeom>
          <a:noFill/>
        </p:spPr>
      </p:pic>
      <p:pic>
        <p:nvPicPr>
          <p:cNvPr id="10" name="Picture 2" descr="Afbeeldingsresultaat voor customer relationshi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839" y="3053689"/>
            <a:ext cx="3162953" cy="232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vak 11"/>
          <p:cNvSpPr txBox="1"/>
          <p:nvPr/>
        </p:nvSpPr>
        <p:spPr>
          <a:xfrm>
            <a:off x="4855679" y="5391121"/>
            <a:ext cx="1987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Koester je klant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982306" y="5394525"/>
            <a:ext cx="2867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Customer </a:t>
            </a:r>
            <a:r>
              <a:rPr lang="nl-NL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Relationship</a:t>
            </a:r>
            <a:endParaRPr lang="nl-NL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6" descr="Gerelateerde afbeeldi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6" r="19805"/>
          <a:stretch/>
        </p:blipFill>
        <p:spPr bwMode="auto">
          <a:xfrm>
            <a:off x="7777470" y="3060226"/>
            <a:ext cx="3611944" cy="231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kstvak 14"/>
          <p:cNvSpPr txBox="1"/>
          <p:nvPr/>
        </p:nvSpPr>
        <p:spPr>
          <a:xfrm>
            <a:off x="8589806" y="5575786"/>
            <a:ext cx="1987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Co-creatie</a:t>
            </a:r>
          </a:p>
        </p:txBody>
      </p:sp>
    </p:spTree>
    <p:extLst>
      <p:ext uri="{BB962C8B-B14F-4D97-AF65-F5344CB8AC3E}">
        <p14:creationId xmlns:p14="http://schemas.microsoft.com/office/powerpoint/2010/main" val="331315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0333" y="632478"/>
            <a:ext cx="6402047" cy="531303"/>
          </a:xfrm>
        </p:spPr>
        <p:txBody>
          <a:bodyPr anchor="t">
            <a:normAutofit/>
          </a:bodyPr>
          <a:lstStyle/>
          <a:p>
            <a:r>
              <a:rPr lang="nl-NL" sz="2800" dirty="0">
                <a:solidFill>
                  <a:srgbClr val="FFC000"/>
                </a:solidFill>
              </a:rPr>
              <a:t>H7. Inkoopmarkt</a:t>
            </a:r>
            <a:endParaRPr lang="nl-NL" sz="2800" i="1" dirty="0">
              <a:solidFill>
                <a:srgbClr val="FFC000"/>
              </a:solidFill>
            </a:endParaRPr>
          </a:p>
        </p:txBody>
      </p:sp>
      <p:grpSp>
        <p:nvGrpSpPr>
          <p:cNvPr id="5" name="Groep 2"/>
          <p:cNvGrpSpPr/>
          <p:nvPr/>
        </p:nvGrpSpPr>
        <p:grpSpPr>
          <a:xfrm>
            <a:off x="-643895" y="-904433"/>
            <a:ext cx="3862087" cy="3862087"/>
            <a:chOff x="-643895" y="-904433"/>
            <a:chExt cx="3862087" cy="3862087"/>
          </a:xfrm>
          <a:solidFill>
            <a:schemeClr val="tx1"/>
          </a:solidFill>
        </p:grpSpPr>
        <p:sp>
          <p:nvSpPr>
            <p:cNvPr id="6" name="Ovaal 3"/>
            <p:cNvSpPr/>
            <p:nvPr/>
          </p:nvSpPr>
          <p:spPr>
            <a:xfrm>
              <a:off x="-643895" y="-904433"/>
              <a:ext cx="3862087" cy="3862087"/>
            </a:xfrm>
            <a:prstGeom prst="ellipse">
              <a:avLst/>
            </a:prstGeom>
            <a:grpFill/>
            <a:ln>
              <a:noFill/>
            </a:ln>
            <a:effectLst>
              <a:outerShdw blurRad="241300" dist="177800" dir="2700000" algn="tl" rotWithShape="0">
                <a:srgbClr val="171948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  </a:t>
              </a:r>
            </a:p>
          </p:txBody>
        </p:sp>
        <p:pic>
          <p:nvPicPr>
            <p:cNvPr id="7" name="Afbeelding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36" y="293372"/>
              <a:ext cx="2167664" cy="2167664"/>
            </a:xfrm>
            <a:prstGeom prst="rect">
              <a:avLst/>
            </a:prstGeom>
            <a:grpFill/>
          </p:spPr>
        </p:pic>
      </p:grpSp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0007" y="1819275"/>
            <a:ext cx="7294286" cy="449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721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0333" y="632478"/>
            <a:ext cx="6402047" cy="531303"/>
          </a:xfrm>
        </p:spPr>
        <p:txBody>
          <a:bodyPr anchor="t">
            <a:normAutofit/>
          </a:bodyPr>
          <a:lstStyle/>
          <a:p>
            <a:r>
              <a:rPr lang="nl-NL" sz="2800" dirty="0">
                <a:solidFill>
                  <a:srgbClr val="FFC000"/>
                </a:solidFill>
              </a:rPr>
              <a:t>H7. Inkoopmarkt</a:t>
            </a:r>
            <a:endParaRPr lang="nl-NL" sz="2800" i="1" dirty="0">
              <a:solidFill>
                <a:srgbClr val="FFC000"/>
              </a:solidFill>
            </a:endParaRPr>
          </a:p>
        </p:txBody>
      </p:sp>
      <p:grpSp>
        <p:nvGrpSpPr>
          <p:cNvPr id="5" name="Groep 2"/>
          <p:cNvGrpSpPr/>
          <p:nvPr/>
        </p:nvGrpSpPr>
        <p:grpSpPr>
          <a:xfrm>
            <a:off x="-643895" y="-904433"/>
            <a:ext cx="3862087" cy="3862087"/>
            <a:chOff x="-643895" y="-904433"/>
            <a:chExt cx="3862087" cy="3862087"/>
          </a:xfrm>
          <a:solidFill>
            <a:schemeClr val="tx1"/>
          </a:solidFill>
        </p:grpSpPr>
        <p:sp>
          <p:nvSpPr>
            <p:cNvPr id="6" name="Ovaal 3"/>
            <p:cNvSpPr/>
            <p:nvPr/>
          </p:nvSpPr>
          <p:spPr>
            <a:xfrm>
              <a:off x="-643895" y="-904433"/>
              <a:ext cx="3862087" cy="3862087"/>
            </a:xfrm>
            <a:prstGeom prst="ellipse">
              <a:avLst/>
            </a:prstGeom>
            <a:grpFill/>
            <a:ln>
              <a:noFill/>
            </a:ln>
            <a:effectLst>
              <a:outerShdw blurRad="241300" dist="177800" dir="2700000" algn="tl" rotWithShape="0">
                <a:srgbClr val="171948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  </a:t>
              </a:r>
            </a:p>
          </p:txBody>
        </p:sp>
        <p:pic>
          <p:nvPicPr>
            <p:cNvPr id="7" name="Afbeelding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36" y="293372"/>
              <a:ext cx="2167664" cy="2167664"/>
            </a:xfrm>
            <a:prstGeom prst="rect">
              <a:avLst/>
            </a:prstGeom>
            <a:grpFill/>
          </p:spPr>
        </p:pic>
      </p:grpSp>
      <p:sp>
        <p:nvSpPr>
          <p:cNvPr id="9" name="Tekstvak 8"/>
          <p:cNvSpPr txBox="1"/>
          <p:nvPr/>
        </p:nvSpPr>
        <p:spPr>
          <a:xfrm>
            <a:off x="3520333" y="1509486"/>
            <a:ext cx="743795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</a:rPr>
              <a:t>8 Stappen</a:t>
            </a:r>
          </a:p>
          <a:p>
            <a:endParaRPr lang="nl-NL" sz="2800" b="1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sz="2800" dirty="0">
                <a:solidFill>
                  <a:schemeClr val="bg1"/>
                </a:solidFill>
              </a:rPr>
              <a:t>Vaststellen van de inkoopbehoefte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800" dirty="0">
                <a:solidFill>
                  <a:schemeClr val="bg1"/>
                </a:solidFill>
              </a:rPr>
              <a:t>Mogelijke leveranciers onderzoeken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800" dirty="0">
                <a:solidFill>
                  <a:schemeClr val="bg1"/>
                </a:solidFill>
              </a:rPr>
              <a:t>Offertes aanvragen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800" dirty="0">
                <a:solidFill>
                  <a:schemeClr val="bg1"/>
                </a:solidFill>
              </a:rPr>
              <a:t>Offertes vergelijken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800" dirty="0">
                <a:solidFill>
                  <a:schemeClr val="bg1"/>
                </a:solidFill>
              </a:rPr>
              <a:t>Onderhandelen over prijs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800" dirty="0">
                <a:solidFill>
                  <a:schemeClr val="bg1"/>
                </a:solidFill>
              </a:rPr>
              <a:t>Definitieve keuze leveranciers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800" dirty="0">
                <a:solidFill>
                  <a:schemeClr val="bg1"/>
                </a:solidFill>
              </a:rPr>
              <a:t>Bewaken van contacten en evalueren</a:t>
            </a:r>
          </a:p>
        </p:txBody>
      </p:sp>
    </p:spTree>
    <p:extLst>
      <p:ext uri="{BB962C8B-B14F-4D97-AF65-F5344CB8AC3E}">
        <p14:creationId xmlns:p14="http://schemas.microsoft.com/office/powerpoint/2010/main" val="2773789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0333" y="632478"/>
            <a:ext cx="6402047" cy="531303"/>
          </a:xfrm>
        </p:spPr>
        <p:txBody>
          <a:bodyPr anchor="t">
            <a:normAutofit/>
          </a:bodyPr>
          <a:lstStyle/>
          <a:p>
            <a:r>
              <a:rPr lang="nl-NL" sz="2800" dirty="0">
                <a:solidFill>
                  <a:srgbClr val="FFC000"/>
                </a:solidFill>
              </a:rPr>
              <a:t>H7. Inkoopmarkt</a:t>
            </a:r>
            <a:endParaRPr lang="nl-NL" sz="2800" i="1" dirty="0">
              <a:solidFill>
                <a:srgbClr val="FFC000"/>
              </a:solidFill>
            </a:endParaRPr>
          </a:p>
        </p:txBody>
      </p:sp>
      <p:grpSp>
        <p:nvGrpSpPr>
          <p:cNvPr id="5" name="Groep 2"/>
          <p:cNvGrpSpPr/>
          <p:nvPr/>
        </p:nvGrpSpPr>
        <p:grpSpPr>
          <a:xfrm>
            <a:off x="-643895" y="-904433"/>
            <a:ext cx="3862087" cy="3862087"/>
            <a:chOff x="-643895" y="-904433"/>
            <a:chExt cx="3862087" cy="3862087"/>
          </a:xfrm>
          <a:solidFill>
            <a:schemeClr val="tx1"/>
          </a:solidFill>
        </p:grpSpPr>
        <p:sp>
          <p:nvSpPr>
            <p:cNvPr id="6" name="Ovaal 3"/>
            <p:cNvSpPr/>
            <p:nvPr/>
          </p:nvSpPr>
          <p:spPr>
            <a:xfrm>
              <a:off x="-643895" y="-904433"/>
              <a:ext cx="3862087" cy="3862087"/>
            </a:xfrm>
            <a:prstGeom prst="ellipse">
              <a:avLst/>
            </a:prstGeom>
            <a:grpFill/>
            <a:ln>
              <a:noFill/>
            </a:ln>
            <a:effectLst>
              <a:outerShdw blurRad="241300" dist="177800" dir="2700000" algn="tl" rotWithShape="0">
                <a:srgbClr val="171948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  </a:t>
              </a:r>
            </a:p>
          </p:txBody>
        </p:sp>
        <p:pic>
          <p:nvPicPr>
            <p:cNvPr id="7" name="Afbeelding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36" y="293372"/>
              <a:ext cx="2167664" cy="2167664"/>
            </a:xfrm>
            <a:prstGeom prst="rect">
              <a:avLst/>
            </a:prstGeom>
            <a:grpFill/>
          </p:spPr>
        </p:pic>
      </p:grpSp>
      <p:sp>
        <p:nvSpPr>
          <p:cNvPr id="9" name="Tekstvak 8"/>
          <p:cNvSpPr txBox="1"/>
          <p:nvPr/>
        </p:nvSpPr>
        <p:spPr>
          <a:xfrm>
            <a:off x="3520333" y="1509486"/>
            <a:ext cx="74379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</a:rPr>
              <a:t>Portfolioanalyse</a:t>
            </a:r>
          </a:p>
          <a:p>
            <a:endParaRPr lang="nl-NL" sz="2800" b="1" dirty="0">
              <a:solidFill>
                <a:schemeClr val="bg1"/>
              </a:solidFill>
            </a:endParaRPr>
          </a:p>
        </p:txBody>
      </p:sp>
      <p:pic>
        <p:nvPicPr>
          <p:cNvPr id="9218" name="Picture 2" descr="Afbeeldingsresultaat voor kraljic matrix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631" y="2136130"/>
            <a:ext cx="6388099" cy="472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888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0333" y="632478"/>
            <a:ext cx="6402047" cy="531303"/>
          </a:xfrm>
        </p:spPr>
        <p:txBody>
          <a:bodyPr anchor="t">
            <a:normAutofit/>
          </a:bodyPr>
          <a:lstStyle/>
          <a:p>
            <a:r>
              <a:rPr lang="nl-NL" sz="2800" dirty="0">
                <a:solidFill>
                  <a:srgbClr val="FFC000"/>
                </a:solidFill>
              </a:rPr>
              <a:t>H7. Inkoopmarkt</a:t>
            </a:r>
            <a:endParaRPr lang="nl-NL" sz="2800" i="1" dirty="0">
              <a:solidFill>
                <a:srgbClr val="FFC000"/>
              </a:solidFill>
            </a:endParaRPr>
          </a:p>
        </p:txBody>
      </p:sp>
      <p:grpSp>
        <p:nvGrpSpPr>
          <p:cNvPr id="5" name="Groep 2"/>
          <p:cNvGrpSpPr/>
          <p:nvPr/>
        </p:nvGrpSpPr>
        <p:grpSpPr>
          <a:xfrm>
            <a:off x="-643895" y="-904433"/>
            <a:ext cx="3862087" cy="3862087"/>
            <a:chOff x="-643895" y="-904433"/>
            <a:chExt cx="3862087" cy="3862087"/>
          </a:xfrm>
          <a:solidFill>
            <a:schemeClr val="tx1"/>
          </a:solidFill>
        </p:grpSpPr>
        <p:sp>
          <p:nvSpPr>
            <p:cNvPr id="6" name="Ovaal 3"/>
            <p:cNvSpPr/>
            <p:nvPr/>
          </p:nvSpPr>
          <p:spPr>
            <a:xfrm>
              <a:off x="-643895" y="-904433"/>
              <a:ext cx="3862087" cy="3862087"/>
            </a:xfrm>
            <a:prstGeom prst="ellipse">
              <a:avLst/>
            </a:prstGeom>
            <a:grpFill/>
            <a:ln>
              <a:noFill/>
            </a:ln>
            <a:effectLst>
              <a:outerShdw blurRad="241300" dist="177800" dir="2700000" algn="tl" rotWithShape="0">
                <a:srgbClr val="171948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  </a:t>
              </a:r>
            </a:p>
          </p:txBody>
        </p:sp>
        <p:pic>
          <p:nvPicPr>
            <p:cNvPr id="7" name="Afbeelding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36" y="293372"/>
              <a:ext cx="2167664" cy="2167664"/>
            </a:xfrm>
            <a:prstGeom prst="rect">
              <a:avLst/>
            </a:prstGeom>
            <a:grpFill/>
          </p:spPr>
        </p:pic>
      </p:grpSp>
      <p:sp>
        <p:nvSpPr>
          <p:cNvPr id="9" name="Tekstvak 8"/>
          <p:cNvSpPr txBox="1"/>
          <p:nvPr/>
        </p:nvSpPr>
        <p:spPr>
          <a:xfrm>
            <a:off x="3520333" y="1509486"/>
            <a:ext cx="74379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i="1" dirty="0">
                <a:solidFill>
                  <a:schemeClr val="bg1"/>
                </a:solidFill>
              </a:rPr>
              <a:t>OPDRACHT –</a:t>
            </a:r>
            <a:r>
              <a:rPr lang="nl-NL" sz="2800" b="1" dirty="0">
                <a:solidFill>
                  <a:schemeClr val="bg1"/>
                </a:solidFill>
              </a:rPr>
              <a:t> Leveranciers vergelijken</a:t>
            </a:r>
            <a:endParaRPr lang="nl-NL" sz="2800" b="1" i="1" dirty="0">
              <a:solidFill>
                <a:schemeClr val="bg1"/>
              </a:solidFill>
            </a:endParaRPr>
          </a:p>
          <a:p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3520333" y="2461036"/>
            <a:ext cx="75623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dirty="0"/>
              <a:t>Vergelijk 3 verschillende leveranciers met elkaar. Gebruik hiervoor het format op Wikiwijs.</a:t>
            </a:r>
          </a:p>
          <a:p>
            <a:pPr marL="342900" indent="-342900">
              <a:buFont typeface="+mj-lt"/>
              <a:buAutoNum type="arabicPeriod"/>
            </a:pPr>
            <a:endParaRPr lang="nl-NL" dirty="0"/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Schets van minimaal 4 partners hun profiel en licht toe waarom er een win-win situatie ontstaat uit jullie samenwerking.</a:t>
            </a:r>
          </a:p>
          <a:p>
            <a:endParaRPr lang="nl-NL" dirty="0"/>
          </a:p>
        </p:txBody>
      </p:sp>
      <p:pic>
        <p:nvPicPr>
          <p:cNvPr id="10" name="Picture 2" descr="http://4.bp.blogspot.com/-luVXS_wkt80/T5EsNSjtZTI/AAAAAAAAACs/38tAKpt30_M/s1600/Key_Partnership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92"/>
          <a:stretch/>
        </p:blipFill>
        <p:spPr bwMode="auto">
          <a:xfrm>
            <a:off x="460956" y="3940233"/>
            <a:ext cx="2240973" cy="238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640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0333" y="632478"/>
            <a:ext cx="6402047" cy="531303"/>
          </a:xfrm>
        </p:spPr>
        <p:txBody>
          <a:bodyPr anchor="t">
            <a:normAutofit/>
          </a:bodyPr>
          <a:lstStyle/>
          <a:p>
            <a:r>
              <a:rPr lang="nl-NL" sz="2800" dirty="0">
                <a:solidFill>
                  <a:srgbClr val="FFC000"/>
                </a:solidFill>
              </a:rPr>
              <a:t>H6. Het verkoopproces</a:t>
            </a:r>
            <a:endParaRPr lang="nl-NL" sz="2800" i="1" dirty="0">
              <a:solidFill>
                <a:srgbClr val="FFC000"/>
              </a:solidFill>
            </a:endParaRPr>
          </a:p>
        </p:txBody>
      </p:sp>
      <p:grpSp>
        <p:nvGrpSpPr>
          <p:cNvPr id="5" name="Groep 2"/>
          <p:cNvGrpSpPr/>
          <p:nvPr/>
        </p:nvGrpSpPr>
        <p:grpSpPr>
          <a:xfrm>
            <a:off x="-643895" y="-904433"/>
            <a:ext cx="3862087" cy="3862087"/>
            <a:chOff x="-643895" y="-904433"/>
            <a:chExt cx="3862087" cy="3862087"/>
          </a:xfrm>
          <a:solidFill>
            <a:schemeClr val="tx1"/>
          </a:solidFill>
        </p:grpSpPr>
        <p:sp>
          <p:nvSpPr>
            <p:cNvPr id="6" name="Ovaal 3"/>
            <p:cNvSpPr/>
            <p:nvPr/>
          </p:nvSpPr>
          <p:spPr>
            <a:xfrm>
              <a:off x="-643895" y="-904433"/>
              <a:ext cx="3862087" cy="3862087"/>
            </a:xfrm>
            <a:prstGeom prst="ellipse">
              <a:avLst/>
            </a:prstGeom>
            <a:grpFill/>
            <a:ln>
              <a:noFill/>
            </a:ln>
            <a:effectLst>
              <a:outerShdw blurRad="241300" dist="177800" dir="2700000" algn="tl" rotWithShape="0">
                <a:srgbClr val="171948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  </a:t>
              </a:r>
            </a:p>
          </p:txBody>
        </p:sp>
        <p:pic>
          <p:nvPicPr>
            <p:cNvPr id="7" name="Afbeelding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36" y="293372"/>
              <a:ext cx="2167664" cy="2167664"/>
            </a:xfrm>
            <a:prstGeom prst="rect">
              <a:avLst/>
            </a:prstGeom>
            <a:grpFill/>
          </p:spPr>
        </p:pic>
      </p:grp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1732" y="1995054"/>
            <a:ext cx="7159247" cy="434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626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0333" y="632478"/>
            <a:ext cx="6402047" cy="531303"/>
          </a:xfrm>
        </p:spPr>
        <p:txBody>
          <a:bodyPr anchor="t">
            <a:normAutofit/>
          </a:bodyPr>
          <a:lstStyle/>
          <a:p>
            <a:r>
              <a:rPr lang="nl-NL" sz="2800" dirty="0">
                <a:solidFill>
                  <a:srgbClr val="FFC000"/>
                </a:solidFill>
              </a:rPr>
              <a:t>H6. Het verkoopproces</a:t>
            </a:r>
            <a:endParaRPr lang="nl-NL" sz="2800" i="1" dirty="0">
              <a:solidFill>
                <a:srgbClr val="FFC000"/>
              </a:solidFill>
            </a:endParaRPr>
          </a:p>
        </p:txBody>
      </p:sp>
      <p:grpSp>
        <p:nvGrpSpPr>
          <p:cNvPr id="5" name="Groep 2"/>
          <p:cNvGrpSpPr/>
          <p:nvPr/>
        </p:nvGrpSpPr>
        <p:grpSpPr>
          <a:xfrm>
            <a:off x="-643895" y="-904433"/>
            <a:ext cx="3862087" cy="3862087"/>
            <a:chOff x="-643895" y="-904433"/>
            <a:chExt cx="3862087" cy="3862087"/>
          </a:xfrm>
          <a:solidFill>
            <a:schemeClr val="tx1"/>
          </a:solidFill>
        </p:grpSpPr>
        <p:sp>
          <p:nvSpPr>
            <p:cNvPr id="6" name="Ovaal 3"/>
            <p:cNvSpPr/>
            <p:nvPr/>
          </p:nvSpPr>
          <p:spPr>
            <a:xfrm>
              <a:off x="-643895" y="-904433"/>
              <a:ext cx="3862087" cy="3862087"/>
            </a:xfrm>
            <a:prstGeom prst="ellipse">
              <a:avLst/>
            </a:prstGeom>
            <a:grpFill/>
            <a:ln>
              <a:noFill/>
            </a:ln>
            <a:effectLst>
              <a:outerShdw blurRad="241300" dist="177800" dir="2700000" algn="tl" rotWithShape="0">
                <a:srgbClr val="171948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  </a:t>
              </a:r>
            </a:p>
          </p:txBody>
        </p:sp>
        <p:pic>
          <p:nvPicPr>
            <p:cNvPr id="7" name="Afbeelding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36" y="293372"/>
              <a:ext cx="2167664" cy="2167664"/>
            </a:xfrm>
            <a:prstGeom prst="rect">
              <a:avLst/>
            </a:prstGeom>
            <a:grpFill/>
          </p:spPr>
        </p:pic>
      </p:grpSp>
      <p:sp>
        <p:nvSpPr>
          <p:cNvPr id="4" name="Rechthoek 3"/>
          <p:cNvSpPr/>
          <p:nvPr/>
        </p:nvSpPr>
        <p:spPr>
          <a:xfrm>
            <a:off x="3581631" y="1909020"/>
            <a:ext cx="5420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>
                <a:latin typeface="+mj-lt"/>
              </a:rPr>
              <a:t>Verloop van het verkoopproces</a:t>
            </a:r>
          </a:p>
        </p:txBody>
      </p:sp>
      <p:sp>
        <p:nvSpPr>
          <p:cNvPr id="9" name="Rechthoek 8"/>
          <p:cNvSpPr/>
          <p:nvPr/>
        </p:nvSpPr>
        <p:spPr>
          <a:xfrm>
            <a:off x="3520333" y="2461036"/>
            <a:ext cx="66620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Klanten werven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Onderhandelen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Van prospect naar verkoop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Algemene voorwaarden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 err="1"/>
              <a:t>After</a:t>
            </a:r>
            <a:r>
              <a:rPr lang="nl-NL" sz="2800" dirty="0"/>
              <a:t> Sales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Klantenbeheer</a:t>
            </a:r>
          </a:p>
        </p:txBody>
      </p:sp>
      <p:pic>
        <p:nvPicPr>
          <p:cNvPr id="1026" name="Picture 2" descr="Afbeeldingsresultaat voor klant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72" y="3972520"/>
            <a:ext cx="2888660" cy="273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941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0333" y="632478"/>
            <a:ext cx="6402047" cy="531303"/>
          </a:xfrm>
        </p:spPr>
        <p:txBody>
          <a:bodyPr anchor="t">
            <a:normAutofit/>
          </a:bodyPr>
          <a:lstStyle/>
          <a:p>
            <a:r>
              <a:rPr lang="nl-NL" sz="2800" dirty="0">
                <a:solidFill>
                  <a:srgbClr val="FFC000"/>
                </a:solidFill>
              </a:rPr>
              <a:t>H6. Het verkoopproces</a:t>
            </a:r>
            <a:endParaRPr lang="nl-NL" sz="2800" i="1" dirty="0">
              <a:solidFill>
                <a:srgbClr val="FFC000"/>
              </a:solidFill>
            </a:endParaRPr>
          </a:p>
        </p:txBody>
      </p:sp>
      <p:grpSp>
        <p:nvGrpSpPr>
          <p:cNvPr id="5" name="Groep 2"/>
          <p:cNvGrpSpPr/>
          <p:nvPr/>
        </p:nvGrpSpPr>
        <p:grpSpPr>
          <a:xfrm>
            <a:off x="-643895" y="-904433"/>
            <a:ext cx="3862087" cy="3862087"/>
            <a:chOff x="-643895" y="-904433"/>
            <a:chExt cx="3862087" cy="3862087"/>
          </a:xfrm>
          <a:solidFill>
            <a:schemeClr val="tx1"/>
          </a:solidFill>
        </p:grpSpPr>
        <p:sp>
          <p:nvSpPr>
            <p:cNvPr id="6" name="Ovaal 3"/>
            <p:cNvSpPr/>
            <p:nvPr/>
          </p:nvSpPr>
          <p:spPr>
            <a:xfrm>
              <a:off x="-643895" y="-904433"/>
              <a:ext cx="3862087" cy="3862087"/>
            </a:xfrm>
            <a:prstGeom prst="ellipse">
              <a:avLst/>
            </a:prstGeom>
            <a:grpFill/>
            <a:ln>
              <a:noFill/>
            </a:ln>
            <a:effectLst>
              <a:outerShdw blurRad="241300" dist="177800" dir="2700000" algn="tl" rotWithShape="0">
                <a:srgbClr val="171948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  </a:t>
              </a:r>
            </a:p>
          </p:txBody>
        </p:sp>
        <p:pic>
          <p:nvPicPr>
            <p:cNvPr id="7" name="Afbeelding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36" y="293372"/>
              <a:ext cx="2167664" cy="2167664"/>
            </a:xfrm>
            <a:prstGeom prst="rect">
              <a:avLst/>
            </a:prstGeom>
            <a:grpFill/>
          </p:spPr>
        </p:pic>
      </p:grpSp>
      <p:sp>
        <p:nvSpPr>
          <p:cNvPr id="4" name="Rechthoek 3"/>
          <p:cNvSpPr/>
          <p:nvPr/>
        </p:nvSpPr>
        <p:spPr>
          <a:xfrm>
            <a:off x="3581631" y="1909020"/>
            <a:ext cx="29498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>
                <a:latin typeface="+mj-lt"/>
              </a:rPr>
              <a:t>Klanten werving</a:t>
            </a:r>
          </a:p>
        </p:txBody>
      </p:sp>
      <p:pic>
        <p:nvPicPr>
          <p:cNvPr id="10" name="Picture 2" descr="Prospect - Kollektif Media">
            <a:extLst>
              <a:ext uri="{FF2B5EF4-FFF2-40B4-BE49-F238E27FC236}">
                <a16:creationId xmlns:a16="http://schemas.microsoft.com/office/drawing/2014/main" id="{B88FA9CB-8C50-49B0-A311-C7845EA0C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62" b="96574" l="9180" r="89844">
                        <a14:foregroundMark x1="29980" y1="7993" x2="29980" y2="7993"/>
                        <a14:foregroundMark x1="9277" y1="15008" x2="9277" y2="15008"/>
                        <a14:foregroundMark x1="43066" y1="91843" x2="43066" y2="91843"/>
                        <a14:foregroundMark x1="31738" y1="90701" x2="31738" y2="90701"/>
                        <a14:foregroundMark x1="31934" y1="96737" x2="31934" y2="96737"/>
                        <a14:foregroundMark x1="83105" y1="27732" x2="83105" y2="27732"/>
                        <a14:foregroundMark x1="79980" y1="25775" x2="79980" y2="25775"/>
                        <a14:foregroundMark x1="31445" y1="6362" x2="31445" y2="63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537" y="2949925"/>
            <a:ext cx="5693449" cy="340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CF32AE7-92A8-4489-8F7C-C5B3A596AE7B}"/>
              </a:ext>
            </a:extLst>
          </p:cNvPr>
          <p:cNvSpPr txBox="1"/>
          <p:nvPr/>
        </p:nvSpPr>
        <p:spPr>
          <a:xfrm>
            <a:off x="3520333" y="2548008"/>
            <a:ext cx="5364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/>
              <a:t>Salesfunnel</a:t>
            </a:r>
            <a:r>
              <a:rPr lang="nl-NL" sz="2400" dirty="0"/>
              <a:t> (verkoop-trechter)</a:t>
            </a:r>
          </a:p>
        </p:txBody>
      </p:sp>
    </p:spTree>
    <p:extLst>
      <p:ext uri="{BB962C8B-B14F-4D97-AF65-F5344CB8AC3E}">
        <p14:creationId xmlns:p14="http://schemas.microsoft.com/office/powerpoint/2010/main" val="2802655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0333" y="632478"/>
            <a:ext cx="6402047" cy="531303"/>
          </a:xfrm>
        </p:spPr>
        <p:txBody>
          <a:bodyPr anchor="t">
            <a:normAutofit/>
          </a:bodyPr>
          <a:lstStyle/>
          <a:p>
            <a:r>
              <a:rPr lang="nl-NL" sz="2800" dirty="0">
                <a:solidFill>
                  <a:srgbClr val="FFC000"/>
                </a:solidFill>
              </a:rPr>
              <a:t>H6. Het verkoopproces</a:t>
            </a:r>
            <a:endParaRPr lang="nl-NL" sz="2800" i="1" dirty="0">
              <a:solidFill>
                <a:srgbClr val="FFC000"/>
              </a:solidFill>
            </a:endParaRPr>
          </a:p>
        </p:txBody>
      </p:sp>
      <p:grpSp>
        <p:nvGrpSpPr>
          <p:cNvPr id="5" name="Groep 2"/>
          <p:cNvGrpSpPr/>
          <p:nvPr/>
        </p:nvGrpSpPr>
        <p:grpSpPr>
          <a:xfrm>
            <a:off x="-643895" y="-904433"/>
            <a:ext cx="3862087" cy="3862087"/>
            <a:chOff x="-643895" y="-904433"/>
            <a:chExt cx="3862087" cy="3862087"/>
          </a:xfrm>
          <a:solidFill>
            <a:schemeClr val="tx1"/>
          </a:solidFill>
        </p:grpSpPr>
        <p:sp>
          <p:nvSpPr>
            <p:cNvPr id="6" name="Ovaal 3"/>
            <p:cNvSpPr/>
            <p:nvPr/>
          </p:nvSpPr>
          <p:spPr>
            <a:xfrm>
              <a:off x="-643895" y="-904433"/>
              <a:ext cx="3862087" cy="3862087"/>
            </a:xfrm>
            <a:prstGeom prst="ellipse">
              <a:avLst/>
            </a:prstGeom>
            <a:grpFill/>
            <a:ln>
              <a:noFill/>
            </a:ln>
            <a:effectLst>
              <a:outerShdw blurRad="241300" dist="177800" dir="2700000" algn="tl" rotWithShape="0">
                <a:srgbClr val="171948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  </a:t>
              </a:r>
            </a:p>
          </p:txBody>
        </p:sp>
        <p:pic>
          <p:nvPicPr>
            <p:cNvPr id="7" name="Afbeelding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36" y="293372"/>
              <a:ext cx="2167664" cy="2167664"/>
            </a:xfrm>
            <a:prstGeom prst="rect">
              <a:avLst/>
            </a:prstGeom>
            <a:grpFill/>
          </p:spPr>
        </p:pic>
      </p:grpSp>
      <p:sp>
        <p:nvSpPr>
          <p:cNvPr id="4" name="Rechthoek 3"/>
          <p:cNvSpPr/>
          <p:nvPr/>
        </p:nvSpPr>
        <p:spPr>
          <a:xfrm>
            <a:off x="3581631" y="1909020"/>
            <a:ext cx="29498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>
                <a:latin typeface="+mj-lt"/>
              </a:rPr>
              <a:t>Klanten werving</a:t>
            </a:r>
          </a:p>
        </p:txBody>
      </p:sp>
      <p:sp>
        <p:nvSpPr>
          <p:cNvPr id="8" name="Rechthoek 7"/>
          <p:cNvSpPr/>
          <p:nvPr/>
        </p:nvSpPr>
        <p:spPr>
          <a:xfrm>
            <a:off x="3483477" y="2686413"/>
            <a:ext cx="6096000" cy="155734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nl-NL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Cold</a:t>
            </a:r>
            <a:r>
              <a:rPr lang="nl-NL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prospects</a:t>
            </a:r>
            <a:endParaRPr lang="nl-NL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nl-NL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Warm </a:t>
            </a:r>
            <a:r>
              <a:rPr lang="nl-NL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prospects</a:t>
            </a:r>
            <a:endParaRPr lang="nl-NL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nl-NL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Hot </a:t>
            </a:r>
            <a:r>
              <a:rPr lang="nl-NL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prospects</a:t>
            </a:r>
            <a:endParaRPr lang="nl-NL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Afbeelding 11" descr="Afbeelding met person, tafel, zitten, tennisbaan&#10;&#10;Automatisch gegenereerde beschrijving">
            <a:extLst>
              <a:ext uri="{FF2B5EF4-FFF2-40B4-BE49-F238E27FC236}">
                <a16:creationId xmlns:a16="http://schemas.microsoft.com/office/drawing/2014/main" id="{35A8B4E2-6CEB-4325-8D9F-03536135B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776" y="2138227"/>
            <a:ext cx="4801188" cy="3117948"/>
          </a:xfrm>
          <a:prstGeom prst="rect">
            <a:avLst/>
          </a:prstGeom>
        </p:spPr>
      </p:pic>
      <p:pic>
        <p:nvPicPr>
          <p:cNvPr id="18" name="Afbeelding 17" descr="Afbeelding met pijl&#10;&#10;Automatisch gegenereerde beschrijving">
            <a:extLst>
              <a:ext uri="{FF2B5EF4-FFF2-40B4-BE49-F238E27FC236}">
                <a16:creationId xmlns:a16="http://schemas.microsoft.com/office/drawing/2014/main" id="{930B1860-8838-471B-B1A0-CDFF66724C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07492">
            <a:off x="5834609" y="3217994"/>
            <a:ext cx="3419104" cy="283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10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0333" y="632478"/>
            <a:ext cx="6402047" cy="531303"/>
          </a:xfrm>
        </p:spPr>
        <p:txBody>
          <a:bodyPr anchor="t">
            <a:normAutofit/>
          </a:bodyPr>
          <a:lstStyle/>
          <a:p>
            <a:r>
              <a:rPr lang="nl-NL" sz="2800" dirty="0">
                <a:solidFill>
                  <a:srgbClr val="FFC000"/>
                </a:solidFill>
              </a:rPr>
              <a:t>H6. Het verkoopproces</a:t>
            </a:r>
            <a:endParaRPr lang="nl-NL" sz="2800" i="1" dirty="0">
              <a:solidFill>
                <a:srgbClr val="FFC000"/>
              </a:solidFill>
            </a:endParaRPr>
          </a:p>
        </p:txBody>
      </p:sp>
      <p:grpSp>
        <p:nvGrpSpPr>
          <p:cNvPr id="5" name="Groep 2"/>
          <p:cNvGrpSpPr/>
          <p:nvPr/>
        </p:nvGrpSpPr>
        <p:grpSpPr>
          <a:xfrm>
            <a:off x="-643895" y="-904433"/>
            <a:ext cx="3862087" cy="3862087"/>
            <a:chOff x="-643895" y="-904433"/>
            <a:chExt cx="3862087" cy="3862087"/>
          </a:xfrm>
          <a:solidFill>
            <a:schemeClr val="tx1"/>
          </a:solidFill>
        </p:grpSpPr>
        <p:sp>
          <p:nvSpPr>
            <p:cNvPr id="6" name="Ovaal 3"/>
            <p:cNvSpPr/>
            <p:nvPr/>
          </p:nvSpPr>
          <p:spPr>
            <a:xfrm>
              <a:off x="-643895" y="-904433"/>
              <a:ext cx="3862087" cy="3862087"/>
            </a:xfrm>
            <a:prstGeom prst="ellipse">
              <a:avLst/>
            </a:prstGeom>
            <a:grpFill/>
            <a:ln>
              <a:noFill/>
            </a:ln>
            <a:effectLst>
              <a:outerShdw blurRad="241300" dist="177800" dir="2700000" algn="tl" rotWithShape="0">
                <a:srgbClr val="171948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  </a:t>
              </a:r>
            </a:p>
          </p:txBody>
        </p:sp>
        <p:pic>
          <p:nvPicPr>
            <p:cNvPr id="7" name="Afbeelding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36" y="293372"/>
              <a:ext cx="2167664" cy="2167664"/>
            </a:xfrm>
            <a:prstGeom prst="rect">
              <a:avLst/>
            </a:prstGeom>
            <a:grpFill/>
          </p:spPr>
        </p:pic>
      </p:grpSp>
      <p:sp>
        <p:nvSpPr>
          <p:cNvPr id="4" name="Rechthoek 3"/>
          <p:cNvSpPr/>
          <p:nvPr/>
        </p:nvSpPr>
        <p:spPr>
          <a:xfrm>
            <a:off x="3581631" y="1909020"/>
            <a:ext cx="29498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>
                <a:latin typeface="+mj-lt"/>
              </a:rPr>
              <a:t>Klanten werving</a:t>
            </a:r>
          </a:p>
        </p:txBody>
      </p:sp>
      <p:pic>
        <p:nvPicPr>
          <p:cNvPr id="9" name="Picture 2" descr="http://3.bp.blogspot.com/-pYuA2XotscE/TYpmrw3PI6I/AAAAAAAABIA/1KM8-kCj4mM/s1600/newdash-mednarro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308" y="3068139"/>
            <a:ext cx="3647739" cy="221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Afbeeldingsresultaat voor social m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32" y="2932635"/>
            <a:ext cx="3527693" cy="239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vak 11"/>
          <p:cNvSpPr txBox="1"/>
          <p:nvPr/>
        </p:nvSpPr>
        <p:spPr>
          <a:xfrm>
            <a:off x="711560" y="5331310"/>
            <a:ext cx="2510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err="1">
                <a:latin typeface="Arial" pitchFamily="34" charset="0"/>
                <a:cs typeface="Arial" pitchFamily="34" charset="0"/>
              </a:rPr>
              <a:t>Social</a:t>
            </a:r>
            <a:r>
              <a:rPr lang="nl-NL" sz="2400" b="1" dirty="0">
                <a:latin typeface="Arial" pitchFamily="34" charset="0"/>
                <a:cs typeface="Arial" pitchFamily="34" charset="0"/>
              </a:rPr>
              <a:t> Media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4182313" y="5331310"/>
            <a:ext cx="2917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Arial" pitchFamily="34" charset="0"/>
                <a:cs typeface="Arial" pitchFamily="34" charset="0"/>
              </a:rPr>
              <a:t>Google Analytics</a:t>
            </a:r>
          </a:p>
        </p:txBody>
      </p:sp>
      <p:pic>
        <p:nvPicPr>
          <p:cNvPr id="14" name="Picture 4" descr="Afbeeldingsresultaat voor word to mout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877" y="3068140"/>
            <a:ext cx="3027911" cy="211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kstvak 14"/>
          <p:cNvSpPr txBox="1"/>
          <p:nvPr/>
        </p:nvSpPr>
        <p:spPr>
          <a:xfrm>
            <a:off x="7870968" y="5331310"/>
            <a:ext cx="2917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Arial" pitchFamily="34" charset="0"/>
                <a:cs typeface="Arial" pitchFamily="34" charset="0"/>
              </a:rPr>
              <a:t>Mond op mond</a:t>
            </a:r>
          </a:p>
        </p:txBody>
      </p:sp>
    </p:spTree>
    <p:extLst>
      <p:ext uri="{BB962C8B-B14F-4D97-AF65-F5344CB8AC3E}">
        <p14:creationId xmlns:p14="http://schemas.microsoft.com/office/powerpoint/2010/main" val="142995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0333" y="632478"/>
            <a:ext cx="6402047" cy="531303"/>
          </a:xfrm>
        </p:spPr>
        <p:txBody>
          <a:bodyPr anchor="t">
            <a:normAutofit/>
          </a:bodyPr>
          <a:lstStyle/>
          <a:p>
            <a:r>
              <a:rPr lang="nl-NL" sz="2800" dirty="0">
                <a:solidFill>
                  <a:srgbClr val="FFC000"/>
                </a:solidFill>
              </a:rPr>
              <a:t>H6. Het verkoopproces</a:t>
            </a:r>
            <a:endParaRPr lang="nl-NL" sz="2800" i="1" dirty="0">
              <a:solidFill>
                <a:srgbClr val="FFC000"/>
              </a:solidFill>
            </a:endParaRPr>
          </a:p>
        </p:txBody>
      </p:sp>
      <p:grpSp>
        <p:nvGrpSpPr>
          <p:cNvPr id="5" name="Groep 2"/>
          <p:cNvGrpSpPr/>
          <p:nvPr/>
        </p:nvGrpSpPr>
        <p:grpSpPr>
          <a:xfrm>
            <a:off x="-643895" y="-904433"/>
            <a:ext cx="3862087" cy="3862087"/>
            <a:chOff x="-643895" y="-904433"/>
            <a:chExt cx="3862087" cy="3862087"/>
          </a:xfrm>
          <a:solidFill>
            <a:schemeClr val="tx1"/>
          </a:solidFill>
        </p:grpSpPr>
        <p:sp>
          <p:nvSpPr>
            <p:cNvPr id="6" name="Ovaal 3"/>
            <p:cNvSpPr/>
            <p:nvPr/>
          </p:nvSpPr>
          <p:spPr>
            <a:xfrm>
              <a:off x="-643895" y="-904433"/>
              <a:ext cx="3862087" cy="3862087"/>
            </a:xfrm>
            <a:prstGeom prst="ellipse">
              <a:avLst/>
            </a:prstGeom>
            <a:grpFill/>
            <a:ln>
              <a:noFill/>
            </a:ln>
            <a:effectLst>
              <a:outerShdw blurRad="241300" dist="177800" dir="2700000" algn="tl" rotWithShape="0">
                <a:srgbClr val="171948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  </a:t>
              </a:r>
            </a:p>
          </p:txBody>
        </p:sp>
        <p:pic>
          <p:nvPicPr>
            <p:cNvPr id="7" name="Afbeelding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36" y="293372"/>
              <a:ext cx="2167664" cy="2167664"/>
            </a:xfrm>
            <a:prstGeom prst="rect">
              <a:avLst/>
            </a:prstGeom>
            <a:grpFill/>
          </p:spPr>
        </p:pic>
      </p:grpSp>
      <p:sp>
        <p:nvSpPr>
          <p:cNvPr id="4" name="Rechthoek 3"/>
          <p:cNvSpPr/>
          <p:nvPr/>
        </p:nvSpPr>
        <p:spPr>
          <a:xfrm>
            <a:off x="3581631" y="1909020"/>
            <a:ext cx="27318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>
                <a:latin typeface="+mj-lt"/>
              </a:rPr>
              <a:t>Onderhandelen</a:t>
            </a:r>
          </a:p>
        </p:txBody>
      </p:sp>
      <p:sp>
        <p:nvSpPr>
          <p:cNvPr id="16" name="Rechthoek 15"/>
          <p:cNvSpPr/>
          <p:nvPr/>
        </p:nvSpPr>
        <p:spPr>
          <a:xfrm>
            <a:off x="3390327" y="2481694"/>
            <a:ext cx="6662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dirty="0"/>
              <a:t>Overtuig je klant!</a:t>
            </a:r>
          </a:p>
        </p:txBody>
      </p:sp>
      <p:pic>
        <p:nvPicPr>
          <p:cNvPr id="2050" name="Picture 2" descr="Gerelateerde afbeel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48" y="5283200"/>
            <a:ext cx="3444283" cy="145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Afbeeldingsresultaat voor be different png">
            <a:extLst>
              <a:ext uri="{FF2B5EF4-FFF2-40B4-BE49-F238E27FC236}">
                <a16:creationId xmlns:a16="http://schemas.microsoft.com/office/drawing/2014/main" id="{1827FF3F-3185-4CE3-B81A-BD5A70B10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473" y="2951571"/>
            <a:ext cx="3906429" cy="390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295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0333" y="632478"/>
            <a:ext cx="6402047" cy="531303"/>
          </a:xfrm>
        </p:spPr>
        <p:txBody>
          <a:bodyPr anchor="t">
            <a:normAutofit/>
          </a:bodyPr>
          <a:lstStyle/>
          <a:p>
            <a:r>
              <a:rPr lang="nl-NL" sz="2800" dirty="0">
                <a:solidFill>
                  <a:srgbClr val="FFC000"/>
                </a:solidFill>
              </a:rPr>
              <a:t>H6. Het verkoopproces</a:t>
            </a:r>
            <a:endParaRPr lang="nl-NL" sz="2800" i="1" dirty="0">
              <a:solidFill>
                <a:srgbClr val="FFC000"/>
              </a:solidFill>
            </a:endParaRPr>
          </a:p>
        </p:txBody>
      </p:sp>
      <p:grpSp>
        <p:nvGrpSpPr>
          <p:cNvPr id="5" name="Groep 2"/>
          <p:cNvGrpSpPr/>
          <p:nvPr/>
        </p:nvGrpSpPr>
        <p:grpSpPr>
          <a:xfrm>
            <a:off x="-643895" y="-904433"/>
            <a:ext cx="3862087" cy="3862087"/>
            <a:chOff x="-643895" y="-904433"/>
            <a:chExt cx="3862087" cy="3862087"/>
          </a:xfrm>
          <a:solidFill>
            <a:schemeClr val="tx1"/>
          </a:solidFill>
        </p:grpSpPr>
        <p:sp>
          <p:nvSpPr>
            <p:cNvPr id="6" name="Ovaal 3"/>
            <p:cNvSpPr/>
            <p:nvPr/>
          </p:nvSpPr>
          <p:spPr>
            <a:xfrm>
              <a:off x="-643895" y="-904433"/>
              <a:ext cx="3862087" cy="3862087"/>
            </a:xfrm>
            <a:prstGeom prst="ellipse">
              <a:avLst/>
            </a:prstGeom>
            <a:grpFill/>
            <a:ln>
              <a:noFill/>
            </a:ln>
            <a:effectLst>
              <a:outerShdw blurRad="241300" dist="177800" dir="2700000" algn="tl" rotWithShape="0">
                <a:srgbClr val="171948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  </a:t>
              </a:r>
            </a:p>
          </p:txBody>
        </p:sp>
        <p:pic>
          <p:nvPicPr>
            <p:cNvPr id="7" name="Afbeelding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36" y="293372"/>
              <a:ext cx="2167664" cy="2167664"/>
            </a:xfrm>
            <a:prstGeom prst="rect">
              <a:avLst/>
            </a:prstGeom>
            <a:grpFill/>
          </p:spPr>
        </p:pic>
      </p:grpSp>
      <p:sp>
        <p:nvSpPr>
          <p:cNvPr id="4" name="Rechthoek 3"/>
          <p:cNvSpPr/>
          <p:nvPr/>
        </p:nvSpPr>
        <p:spPr>
          <a:xfrm>
            <a:off x="3581631" y="1909020"/>
            <a:ext cx="53132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>
                <a:latin typeface="+mj-lt"/>
              </a:rPr>
              <a:t>OPDRACHT - Verkoopstrategie</a:t>
            </a:r>
          </a:p>
        </p:txBody>
      </p:sp>
      <p:sp>
        <p:nvSpPr>
          <p:cNvPr id="11" name="Rechthoek 10"/>
          <p:cNvSpPr/>
          <p:nvPr/>
        </p:nvSpPr>
        <p:spPr>
          <a:xfrm>
            <a:off x="3520333" y="2461036"/>
            <a:ext cx="81346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Beschrijf welke verkoopstrategie jullie hebben gekozen voor jullie bedrijf. Gebruik hoofdstuk 6 ‘Het verkoopproces’ uit Qredits voor het maken van de juiste keuzes en methodes.  </a:t>
            </a:r>
          </a:p>
        </p:txBody>
      </p:sp>
    </p:spTree>
    <p:extLst>
      <p:ext uri="{BB962C8B-B14F-4D97-AF65-F5344CB8AC3E}">
        <p14:creationId xmlns:p14="http://schemas.microsoft.com/office/powerpoint/2010/main" val="924423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0333" y="632478"/>
            <a:ext cx="6402047" cy="531303"/>
          </a:xfrm>
        </p:spPr>
        <p:txBody>
          <a:bodyPr anchor="t">
            <a:normAutofit/>
          </a:bodyPr>
          <a:lstStyle/>
          <a:p>
            <a:r>
              <a:rPr lang="nl-NL" sz="2800" dirty="0">
                <a:solidFill>
                  <a:srgbClr val="FFC000"/>
                </a:solidFill>
              </a:rPr>
              <a:t>H6. Het verkoopproces</a:t>
            </a:r>
            <a:endParaRPr lang="nl-NL" sz="2800" i="1" dirty="0">
              <a:solidFill>
                <a:srgbClr val="FFC000"/>
              </a:solidFill>
            </a:endParaRPr>
          </a:p>
        </p:txBody>
      </p:sp>
      <p:grpSp>
        <p:nvGrpSpPr>
          <p:cNvPr id="5" name="Groep 2"/>
          <p:cNvGrpSpPr/>
          <p:nvPr/>
        </p:nvGrpSpPr>
        <p:grpSpPr>
          <a:xfrm>
            <a:off x="-643895" y="-904433"/>
            <a:ext cx="3862087" cy="3862087"/>
            <a:chOff x="-643895" y="-904433"/>
            <a:chExt cx="3862087" cy="3862087"/>
          </a:xfrm>
          <a:solidFill>
            <a:schemeClr val="tx1"/>
          </a:solidFill>
        </p:grpSpPr>
        <p:sp>
          <p:nvSpPr>
            <p:cNvPr id="6" name="Ovaal 3"/>
            <p:cNvSpPr/>
            <p:nvPr/>
          </p:nvSpPr>
          <p:spPr>
            <a:xfrm>
              <a:off x="-643895" y="-904433"/>
              <a:ext cx="3862087" cy="3862087"/>
            </a:xfrm>
            <a:prstGeom prst="ellipse">
              <a:avLst/>
            </a:prstGeom>
            <a:grpFill/>
            <a:ln>
              <a:noFill/>
            </a:ln>
            <a:effectLst>
              <a:outerShdw blurRad="241300" dist="177800" dir="2700000" algn="tl" rotWithShape="0">
                <a:srgbClr val="171948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  </a:t>
              </a:r>
            </a:p>
          </p:txBody>
        </p:sp>
        <p:pic>
          <p:nvPicPr>
            <p:cNvPr id="7" name="Afbeelding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36" y="293372"/>
              <a:ext cx="2167664" cy="2167664"/>
            </a:xfrm>
            <a:prstGeom prst="rect">
              <a:avLst/>
            </a:prstGeom>
            <a:grpFill/>
          </p:spPr>
        </p:pic>
      </p:grpSp>
      <p:sp>
        <p:nvSpPr>
          <p:cNvPr id="4" name="Rechthoek 3"/>
          <p:cNvSpPr/>
          <p:nvPr/>
        </p:nvSpPr>
        <p:spPr>
          <a:xfrm>
            <a:off x="3581631" y="1909020"/>
            <a:ext cx="6928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>
                <a:latin typeface="+mj-lt"/>
              </a:rPr>
              <a:t>OPDRACHT - Van prospect naar verkoop</a:t>
            </a:r>
          </a:p>
        </p:txBody>
      </p:sp>
      <p:pic>
        <p:nvPicPr>
          <p:cNvPr id="5122" name="Picture 2" descr="Afbeeldingsresultaat voor offer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36" y="3073768"/>
            <a:ext cx="2466159" cy="348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hoek 10"/>
          <p:cNvSpPr/>
          <p:nvPr/>
        </p:nvSpPr>
        <p:spPr>
          <a:xfrm>
            <a:off x="3520333" y="2461036"/>
            <a:ext cx="81346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Stel een offerte samen voor een </a:t>
            </a:r>
            <a:r>
              <a:rPr lang="nl-NL" sz="2400" b="1" dirty="0">
                <a:solidFill>
                  <a:srgbClr val="C00000"/>
                </a:solidFill>
              </a:rPr>
              <a:t>‘hot prospect’</a:t>
            </a:r>
            <a:r>
              <a:rPr lang="nl-NL" sz="2400" dirty="0"/>
              <a:t>. Vaste onderdelen hierin zijn: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Naam en adres onderneming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Naam en adres klant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Datum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Omschrijving product/dienst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Prijs product/dienst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Geldigheidsduur offerte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Algemene voorwaarden</a:t>
            </a:r>
          </a:p>
        </p:txBody>
      </p:sp>
    </p:spTree>
    <p:extLst>
      <p:ext uri="{BB962C8B-B14F-4D97-AF65-F5344CB8AC3E}">
        <p14:creationId xmlns:p14="http://schemas.microsoft.com/office/powerpoint/2010/main" val="765502658"/>
      </p:ext>
    </p:extLst>
  </p:cSld>
  <p:clrMapOvr>
    <a:masterClrMapping/>
  </p:clrMapOvr>
</p:sld>
</file>

<file path=ppt/theme/theme1.xml><?xml version="1.0" encoding="utf-8"?>
<a:theme xmlns:a="http://schemas.openxmlformats.org/drawingml/2006/main" name="Aangepast ontwerp">
  <a:themeElements>
    <a:clrScheme name="Aangepast 2">
      <a:dk1>
        <a:srgbClr val="FFFFFF"/>
      </a:dk1>
      <a:lt1>
        <a:srgbClr val="FFFFFF"/>
      </a:lt1>
      <a:dk2>
        <a:srgbClr val="D6DCE4"/>
      </a:dk2>
      <a:lt2>
        <a:srgbClr val="E7E6E6"/>
      </a:lt2>
      <a:accent1>
        <a:srgbClr val="F08200"/>
      </a:accent1>
      <a:accent2>
        <a:srgbClr val="6E1EA0"/>
      </a:accent2>
      <a:accent3>
        <a:srgbClr val="2D3787"/>
      </a:accent3>
      <a:accent4>
        <a:srgbClr val="501450"/>
      </a:accent4>
      <a:accent5>
        <a:srgbClr val="00BEF0"/>
      </a:accent5>
      <a:accent6>
        <a:srgbClr val="E60064"/>
      </a:accent6>
      <a:hlink>
        <a:srgbClr val="FAAA00"/>
      </a:hlink>
      <a:folHlink>
        <a:srgbClr val="FAAA00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3" ma:contentTypeDescription="Een nieuw document maken." ma:contentTypeScope="" ma:versionID="bd0271150be9f8e9bec974e355b2f8a7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59377b08247893b8b844217c25199b5d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758253A-9B62-4208-8155-F34BC12ACA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228D6B8-2866-4E74-AA1A-A19325B2D0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732FC4-F783-4544-97A2-04396BBFFB7A}">
  <ds:schemaRefs>
    <ds:schemaRef ds:uri="http://www.w3.org/XML/1998/namespace"/>
    <ds:schemaRef ds:uri="http://purl.org/dc/terms/"/>
    <ds:schemaRef ds:uri="http://purl.org/dc/elements/1.1/"/>
    <ds:schemaRef ds:uri="http://schemas.microsoft.com/office/2006/documentManagement/types"/>
    <ds:schemaRef ds:uri="34354c1b-6b8c-435b-ad50-990538c19557"/>
    <ds:schemaRef ds:uri="http://schemas.microsoft.com/office/infopath/2007/PartnerControls"/>
    <ds:schemaRef ds:uri="47a28104-336f-447d-946e-e305ac2bcd47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15807</TotalTime>
  <Words>327</Words>
  <Application>Microsoft Office PowerPoint</Application>
  <PresentationFormat>Breedbeeld</PresentationFormat>
  <Paragraphs>103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15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Wingdings</vt:lpstr>
      <vt:lpstr>Aangepast ontwerp</vt:lpstr>
      <vt:lpstr>Kantoorthema</vt:lpstr>
      <vt:lpstr>PowerPoint-presentatie</vt:lpstr>
      <vt:lpstr>H6. Het verkoopproces</vt:lpstr>
      <vt:lpstr>H6. Het verkoopproces</vt:lpstr>
      <vt:lpstr>H6. Het verkoopproces</vt:lpstr>
      <vt:lpstr>H6. Het verkoopproces</vt:lpstr>
      <vt:lpstr>H6. Het verkoopproces</vt:lpstr>
      <vt:lpstr>H6. Het verkoopproces</vt:lpstr>
      <vt:lpstr>H6. Het verkoopproces</vt:lpstr>
      <vt:lpstr>H6. Het verkoopproces</vt:lpstr>
      <vt:lpstr>H6. Het verkoopproces</vt:lpstr>
      <vt:lpstr>H6. Het verkoopproces</vt:lpstr>
      <vt:lpstr>H7. Inkoopmarkt</vt:lpstr>
      <vt:lpstr>H7. Inkoopmarkt</vt:lpstr>
      <vt:lpstr>H7. Inkoopmarkt</vt:lpstr>
      <vt:lpstr>H7. Inkoopmarkt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Mark Abbes</dc:creator>
  <cp:lastModifiedBy>Thomas Noordeloos</cp:lastModifiedBy>
  <cp:revision>502</cp:revision>
  <dcterms:created xsi:type="dcterms:W3CDTF">2018-04-04T09:41:36Z</dcterms:created>
  <dcterms:modified xsi:type="dcterms:W3CDTF">2021-12-21T12:06:45Z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  <property fmtid="{D5CDD505-2E9C-101B-9397-08002B2CF9AE}" pid="3" name="_ExtendedDescription">
    <vt:lpwstr/>
  </property>
  <property fmtid="{D5CDD505-2E9C-101B-9397-08002B2CF9AE}" pid="4" name="TriggerFlowInfo">
    <vt:lpwstr/>
  </property>
</Properties>
</file>